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presProps.xml" Type="http://schemas.openxmlformats.org/officeDocument/2006/relationships/presProps" Id="rId2"/><Relationship Target="slides/slide7.xml" Type="http://schemas.openxmlformats.org/officeDocument/2006/relationships/slide" Id="rId12"/><Relationship Target="theme/theme1.xml" Type="http://schemas.openxmlformats.org/officeDocument/2006/relationships/theme" Id="rId1"/><Relationship Target="slides/slide8.xml" Type="http://schemas.openxmlformats.org/officeDocument/2006/relationships/slide" Id="rId13"/><Relationship Target="slideMasters/slideMaster1.xml" Type="http://schemas.openxmlformats.org/officeDocument/2006/relationships/slideMaster" Id="rId4"/><Relationship Target="slides/slide5.xml" Type="http://schemas.openxmlformats.org/officeDocument/2006/relationships/slide" Id="rId10"/><Relationship Target="tableStyles.xml" Type="http://schemas.openxmlformats.org/officeDocument/2006/relationships/tableStyles" Id="rId3"/><Relationship Target="slides/slide6.xml" Type="http://schemas.openxmlformats.org/officeDocument/2006/relationships/slide" Id="rId11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5" name="Shape 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4" name="Shape 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" name="Shape 15"/>
          <p:cNvSpPr/>
          <p:nvPr/>
        </p:nvSpPr>
        <p:spPr>
          <a:xfrm rot="10800000" flipH="1">
            <a:off y="1541738" x="0"/>
            <a:ext cy="915711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6" name="Shape 16"/>
          <p:cNvSpPr/>
          <p:nvPr/>
        </p:nvSpPr>
        <p:spPr>
          <a:xfrm>
            <a:off y="0" x="0"/>
            <a:ext cy="16001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 rot="-186991">
            <a:off y="2348618" x="1102116"/>
            <a:ext cy="393946" cx="7576304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 indent="127000" marL="0">
              <a:spcBef>
                <a:spcPts val="0"/>
              </a:spcBef>
              <a:buSzPct val="100000"/>
              <a:buNone/>
              <a:defRPr sz="2000"/>
            </a:lvl1pPr>
            <a:lvl2pPr rtl="0" indent="127000" marL="0">
              <a:spcBef>
                <a:spcPts val="0"/>
              </a:spcBef>
              <a:buSzPct val="100000"/>
              <a:buNone/>
              <a:defRPr sz="2000"/>
            </a:lvl2pPr>
            <a:lvl3pPr rtl="0" indent="127000" marL="0">
              <a:spcBef>
                <a:spcPts val="0"/>
              </a:spcBef>
              <a:buSzPct val="100000"/>
              <a:buNone/>
              <a:defRPr sz="2000"/>
            </a:lvl3pPr>
            <a:lvl4pPr rtl="0" indent="127000" marL="0">
              <a:spcBef>
                <a:spcPts val="0"/>
              </a:spcBef>
              <a:buSzPct val="100000"/>
              <a:buNone/>
              <a:defRPr sz="2000"/>
            </a:lvl4pPr>
            <a:lvl5pPr rtl="0" indent="127000" marL="0">
              <a:spcBef>
                <a:spcPts val="0"/>
              </a:spcBef>
              <a:buSzPct val="100000"/>
              <a:buNone/>
              <a:defRPr sz="2000"/>
            </a:lvl5pPr>
            <a:lvl6pPr rtl="0" indent="127000" marL="0">
              <a:spcBef>
                <a:spcPts val="0"/>
              </a:spcBef>
              <a:buSzPct val="100000"/>
              <a:buNone/>
              <a:defRPr sz="2000"/>
            </a:lvl6pPr>
            <a:lvl7pPr rtl="0" indent="127000" marL="0">
              <a:spcBef>
                <a:spcPts val="0"/>
              </a:spcBef>
              <a:buSzPct val="100000"/>
              <a:buNone/>
              <a:defRPr sz="2000"/>
            </a:lvl7pPr>
            <a:lvl8pPr rtl="0" indent="127000" marL="0">
              <a:spcBef>
                <a:spcPts val="0"/>
              </a:spcBef>
              <a:buSzPct val="100000"/>
              <a:buNone/>
              <a:defRPr sz="2000"/>
            </a:lvl8pPr>
            <a:lvl9pPr rtl="0" indent="127000" marL="0">
              <a:spcBef>
                <a:spcPts val="0"/>
              </a:spcBef>
              <a:buSzPct val="100000"/>
              <a:buNone/>
              <a:defRPr sz="2000"/>
            </a:lvl9pPr>
          </a:lstStyle>
          <a:p/>
        </p:txBody>
      </p:sp>
      <p:sp>
        <p:nvSpPr>
          <p:cNvPr id="18" name="Shape 18"/>
          <p:cNvSpPr/>
          <p:nvPr/>
        </p:nvSpPr>
        <p:spPr>
          <a:xfrm rot="-180223">
            <a:off y="1841105" x="472457"/>
            <a:ext cy="337146" cx="498084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9" name="Shape 19"/>
          <p:cNvSpPr txBox="1"/>
          <p:nvPr>
            <p:ph type="ctrTitle"/>
          </p:nvPr>
        </p:nvSpPr>
        <p:spPr>
          <a:xfrm rot="-183804">
            <a:off y="1005108" x="1035602"/>
            <a:ext cy="1067996" cx="7763693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 indent="304800">
              <a:buSzPct val="100000"/>
              <a:defRPr b="1" sz="4800"/>
            </a:lvl1pPr>
            <a:lvl2pPr rtl="0" indent="304800">
              <a:buSzPct val="100000"/>
              <a:defRPr b="1" sz="4800"/>
            </a:lvl2pPr>
            <a:lvl3pPr rtl="0" indent="304800">
              <a:buSzPct val="100000"/>
              <a:defRPr b="1" sz="4800"/>
            </a:lvl3pPr>
            <a:lvl4pPr rtl="0" indent="304800">
              <a:buSzPct val="100000"/>
              <a:defRPr b="1" sz="4800"/>
            </a:lvl4pPr>
            <a:lvl5pPr rtl="0" indent="304800">
              <a:buSzPct val="100000"/>
              <a:defRPr b="1" sz="4800"/>
            </a:lvl5pPr>
            <a:lvl6pPr rtl="0" indent="304800">
              <a:buSzPct val="100000"/>
              <a:defRPr b="1" sz="4800"/>
            </a:lvl6pPr>
            <a:lvl7pPr rtl="0" indent="304800">
              <a:buSzPct val="100000"/>
              <a:defRPr b="1" sz="4800"/>
            </a:lvl7pPr>
            <a:lvl8pPr rtl="0" indent="304800">
              <a:buSzPct val="100000"/>
              <a:defRPr b="1" sz="4800"/>
            </a:lvl8pPr>
            <a:lvl9pPr rtl="0" indent="304800">
              <a:buSzPct val="100000"/>
              <a:defRPr b="1" sz="4800"/>
            </a:lvl9pPr>
          </a:lstStyle>
          <a:p/>
        </p:txBody>
      </p:sp>
      <p:sp>
        <p:nvSpPr>
          <p:cNvPr id="20" name="Shape 20"/>
          <p:cNvSpPr/>
          <p:nvPr/>
        </p:nvSpPr>
        <p:spPr>
          <a:xfrm flipH="1">
            <a:off y="2633472" x="0"/>
            <a:ext cy="2511742" cx="9143999"/>
          </a:xfrm>
          <a:custGeom>
            <a:pathLst>
              <a:path w="9144000" extrusionOk="0" h="3429000">
                <a:moveTo>
                  <a:pt y="0" x="0"/>
                </a:moveTo>
                <a:lnTo>
                  <a:pt y="762000" x="0"/>
                </a:lnTo>
                <a:lnTo>
                  <a:pt y="3429000" x="0"/>
                </a:lnTo>
                <a:lnTo>
                  <a:pt y="3429000" x="9144000"/>
                </a:lnTo>
                <a:lnTo>
                  <a:pt y="762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1" name="Shape 21"/>
          <p:cNvSpPr/>
          <p:nvPr/>
        </p:nvSpPr>
        <p:spPr>
          <a:xfrm rot="-213060">
            <a:off y="2871570" x="920480"/>
            <a:ext cy="216699" cx="60109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/>
          <p:nvPr/>
        </p:nvSpPr>
        <p:spPr>
          <a:xfrm flipH="1">
            <a:off y="4686300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4" name="Shape 24"/>
          <p:cNvSpPr/>
          <p:nvPr/>
        </p:nvSpPr>
        <p:spPr>
          <a:xfrm rot="-85925">
            <a:off y="4632406" x="919151"/>
            <a:ext cy="220614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5" name="Shape 25"/>
          <p:cNvSpPr/>
          <p:nvPr/>
        </p:nvSpPr>
        <p:spPr>
          <a:xfrm rot="10800000" flipH="1">
            <a:off y="-703" x="0"/>
            <a:ext cy="1086553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6" name="Shape 26"/>
          <p:cNvSpPr/>
          <p:nvPr/>
        </p:nvSpPr>
        <p:spPr>
          <a:xfrm rot="10800000" flipH="1">
            <a:off y="0" x="0"/>
            <a:ext cy="1025050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7" name="Shape 27"/>
          <p:cNvSpPr/>
          <p:nvPr/>
        </p:nvSpPr>
        <p:spPr>
          <a:xfrm flipH="1">
            <a:off y="4745735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8" name="Shape 28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29" name="Shape 29"/>
          <p:cNvSpPr/>
          <p:nvPr/>
        </p:nvSpPr>
        <p:spPr>
          <a:xfrm rot="-180223">
            <a:off y="526655" x="701058"/>
            <a:ext cy="337146" cx="498084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0" name="Shape 30"/>
          <p:cNvSpPr/>
          <p:nvPr/>
        </p:nvSpPr>
        <p:spPr>
          <a:xfrm rot="-85925">
            <a:off y="4721779" x="916433"/>
            <a:ext cy="237220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 indent="0">
              <a:defRPr/>
            </a:lvl1pPr>
            <a:lvl2pPr rtl="0" indent="457200">
              <a:defRPr/>
            </a:lvl2pPr>
            <a:lvl3pPr rtl="0" indent="914400">
              <a:defRPr/>
            </a:lvl3pPr>
            <a:lvl4pPr rtl="0" indent="1371600">
              <a:defRPr/>
            </a:lvl4pPr>
            <a:lvl5pPr rtl="0" indent="182880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/>
          <p:nvPr/>
        </p:nvSpPr>
        <p:spPr>
          <a:xfrm flipH="1">
            <a:off y="4686300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4" name="Shape 34"/>
          <p:cNvSpPr/>
          <p:nvPr/>
        </p:nvSpPr>
        <p:spPr>
          <a:xfrm rot="-85925">
            <a:off y="4632406" x="919151"/>
            <a:ext cy="220614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5" name="Shape 35"/>
          <p:cNvSpPr/>
          <p:nvPr/>
        </p:nvSpPr>
        <p:spPr>
          <a:xfrm rot="10800000" flipH="1">
            <a:off y="-703" x="0"/>
            <a:ext cy="1086553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6" name="Shape 36"/>
          <p:cNvSpPr/>
          <p:nvPr/>
        </p:nvSpPr>
        <p:spPr>
          <a:xfrm rot="10800000" flipH="1">
            <a:off y="0" x="0"/>
            <a:ext cy="1025050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7" name="Shape 37"/>
          <p:cNvSpPr/>
          <p:nvPr/>
        </p:nvSpPr>
        <p:spPr>
          <a:xfrm rot="-180223">
            <a:off y="526655" x="701058"/>
            <a:ext cy="337146" cx="498084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8" name="Shape 38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39" name="Shape 39"/>
          <p:cNvSpPr/>
          <p:nvPr/>
        </p:nvSpPr>
        <p:spPr>
          <a:xfrm rot="-85925">
            <a:off y="4721779" x="916433"/>
            <a:ext cy="237220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y="1200150" x="457200"/>
            <a:ext cy="3394500" cx="40385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 marL="3657600"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y="1200150" x="4648200"/>
            <a:ext cy="3394500" cx="40385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 marL="3657600">
              <a:defRPr/>
            </a:lvl9pPr>
          </a:lstStyle>
          <a:p/>
        </p:txBody>
      </p:sp>
      <p:sp>
        <p:nvSpPr>
          <p:cNvPr id="42" name="Shape 42"/>
          <p:cNvSpPr/>
          <p:nvPr/>
        </p:nvSpPr>
        <p:spPr>
          <a:xfrm flipH="1">
            <a:off y="4745735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/>
        </p:nvSpPr>
        <p:spPr>
          <a:xfrm flipH="1">
            <a:off y="4686300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5" name="Shape 45"/>
          <p:cNvSpPr/>
          <p:nvPr/>
        </p:nvSpPr>
        <p:spPr>
          <a:xfrm rot="-85925">
            <a:off y="4632406" x="919151"/>
            <a:ext cy="220614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6" name="Shape 46"/>
          <p:cNvSpPr/>
          <p:nvPr/>
        </p:nvSpPr>
        <p:spPr>
          <a:xfrm rot="10800000" flipH="1">
            <a:off y="-703" x="0"/>
            <a:ext cy="1086553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7" name="Shape 47"/>
          <p:cNvSpPr/>
          <p:nvPr/>
        </p:nvSpPr>
        <p:spPr>
          <a:xfrm rot="10800000" flipH="1">
            <a:off y="0" x="0"/>
            <a:ext cy="1025050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8" name="Shape 48"/>
          <p:cNvSpPr/>
          <p:nvPr/>
        </p:nvSpPr>
        <p:spPr>
          <a:xfrm rot="-180223">
            <a:off y="526655" x="701058"/>
            <a:ext cy="337146" cx="498084"/>
          </a:xfrm>
          <a:prstGeom prst="star4">
            <a:avLst>
              <a:gd fmla="val 20046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9" name="Shape 49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50" name="Shape 50"/>
          <p:cNvSpPr/>
          <p:nvPr/>
        </p:nvSpPr>
        <p:spPr>
          <a:xfrm rot="-85925">
            <a:off y="4721779" x="916433"/>
            <a:ext cy="237220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1" name="Shape 51"/>
          <p:cNvSpPr/>
          <p:nvPr/>
        </p:nvSpPr>
        <p:spPr>
          <a:xfrm flipH="1">
            <a:off y="4745735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/>
          <p:nvPr/>
        </p:nvSpPr>
        <p:spPr>
          <a:xfrm flipH="1">
            <a:off y="4686300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4" name="Shape 54"/>
          <p:cNvSpPr/>
          <p:nvPr/>
        </p:nvSpPr>
        <p:spPr>
          <a:xfrm rot="-85925">
            <a:off y="4632406" x="919151"/>
            <a:ext cy="220614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5" name="Shape 55"/>
          <p:cNvSpPr/>
          <p:nvPr/>
        </p:nvSpPr>
        <p:spPr>
          <a:xfrm rot="10800000" flipH="1">
            <a:off y="-703" x="0"/>
            <a:ext cy="1086553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 rot="-90017">
            <a:off y="4338182" x="999515"/>
            <a:ext cy="355283" cx="5568708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 indent="-171450" marL="285750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57" name="Shape 57"/>
          <p:cNvSpPr/>
          <p:nvPr/>
        </p:nvSpPr>
        <p:spPr>
          <a:xfrm rot="10800000" flipH="1">
            <a:off y="0" x="0"/>
            <a:ext cy="1025050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8" name="Shape 58"/>
          <p:cNvSpPr/>
          <p:nvPr/>
        </p:nvSpPr>
        <p:spPr>
          <a:xfrm rot="-85925">
            <a:off y="4721779" x="916433"/>
            <a:ext cy="237220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9" name="Shape 59"/>
          <p:cNvSpPr/>
          <p:nvPr/>
        </p:nvSpPr>
        <p:spPr>
          <a:xfrm flipH="1">
            <a:off y="4745735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" name="Shape 61"/>
          <p:cNvSpPr/>
          <p:nvPr/>
        </p:nvSpPr>
        <p:spPr>
          <a:xfrm flipH="1">
            <a:off y="4686300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62" name="Shape 62"/>
          <p:cNvSpPr/>
          <p:nvPr/>
        </p:nvSpPr>
        <p:spPr>
          <a:xfrm rot="-85925">
            <a:off y="4632406" x="919151"/>
            <a:ext cy="220614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63" name="Shape 63"/>
          <p:cNvSpPr/>
          <p:nvPr/>
        </p:nvSpPr>
        <p:spPr>
          <a:xfrm rot="10800000" flipH="1">
            <a:off y="-703" x="0"/>
            <a:ext cy="1086553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>
              <a:alpha val="2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64" name="Shape 64"/>
          <p:cNvSpPr/>
          <p:nvPr/>
        </p:nvSpPr>
        <p:spPr>
          <a:xfrm rot="10800000" flipH="1">
            <a:off y="0" x="0"/>
            <a:ext cy="1025050" cx="9143999"/>
          </a:xfrm>
          <a:custGeom>
            <a:pathLst>
              <a:path w="9144000" extrusionOk="0" h="1366734">
                <a:moveTo>
                  <a:pt y="1366734" x="0"/>
                </a:moveTo>
                <a:lnTo>
                  <a:pt y="1366734" x="9144000"/>
                </a:lnTo>
                <a:lnTo>
                  <a:pt y="461859" x="9144000"/>
                </a:lnTo>
                <a:lnTo>
                  <a:pt y="157291" x="4645763"/>
                </a:lnTo>
                <a:lnTo>
                  <a:pt y="265851" x="4638172"/>
                </a:lnTo>
                <a:lnTo>
                  <a:pt y="0" x="836312"/>
                </a:lnTo>
                <a:lnTo>
                  <a:pt y="102948" x="829113"/>
                </a:lnTo>
                <a:lnTo>
                  <a:pt y="44971" x="0"/>
                </a:lnTo>
                <a:lnTo>
                  <a:pt y="461859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65" name="Shape 65"/>
          <p:cNvSpPr/>
          <p:nvPr/>
        </p:nvSpPr>
        <p:spPr>
          <a:xfrm rot="-85925">
            <a:off y="4721779" x="916433"/>
            <a:ext cy="237220" cx="7394209"/>
          </a:xfrm>
          <a:custGeom>
            <a:pathLst>
              <a:path w="7391900" extrusionOk="0" h="315950">
                <a:moveTo>
                  <a:pt y="0" x="5410200"/>
                </a:moveTo>
                <a:lnTo>
                  <a:pt y="87350" x="5410200"/>
                </a:lnTo>
                <a:lnTo>
                  <a:pt y="87349" x="7391900"/>
                </a:lnTo>
                <a:lnTo>
                  <a:pt y="315950" x="7391900"/>
                </a:lnTo>
                <a:lnTo>
                  <a:pt y="315949" x="1981700"/>
                </a:lnTo>
                <a:lnTo>
                  <a:pt y="228600" x="1981700"/>
                </a:lnTo>
                <a:lnTo>
                  <a:pt y="228600" x="0"/>
                </a:lnTo>
                <a:lnTo>
                  <a:pt y="0" x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66" name="Shape 66"/>
          <p:cNvSpPr/>
          <p:nvPr/>
        </p:nvSpPr>
        <p:spPr>
          <a:xfrm flipH="1">
            <a:off y="4745735" x="0"/>
            <a:ext cy="401193" cx="9143999"/>
          </a:xfrm>
          <a:custGeom>
            <a:pathLst>
              <a:path w="9144000" extrusionOk="0" h="990600">
                <a:moveTo>
                  <a:pt y="0" x="0"/>
                </a:moveTo>
                <a:lnTo>
                  <a:pt y="381000" x="0"/>
                </a:lnTo>
                <a:lnTo>
                  <a:pt y="990600" x="0"/>
                </a:lnTo>
                <a:lnTo>
                  <a:pt y="990600" x="9144000"/>
                </a:lnTo>
                <a:lnTo>
                  <a:pt y="381000" x="91440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960F0F"/>
            </a:gs>
            <a:gs pos="100000">
              <a:srgbClr val="C82009"/>
            </a:gs>
          </a:gsLst>
          <a:lin ang="5400012" scaled="0"/>
        </a:gra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5" name="Shape 5"/>
          <p:cNvCxnSpPr/>
          <p:nvPr/>
        </p:nvCxnSpPr>
        <p:spPr>
          <a:xfrm>
            <a:off y="57150" x="76200"/>
            <a:ext cy="5029199" cx="0"/>
          </a:xfrm>
          <a:prstGeom prst="straightConnector1">
            <a:avLst/>
          </a:prstGeom>
          <a:noFill/>
          <a:ln w="107950" cap="flat">
            <a:solidFill>
              <a:srgbClr val="D23927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6" name="Shape 6"/>
          <p:cNvCxnSpPr/>
          <p:nvPr/>
        </p:nvCxnSpPr>
        <p:spPr>
          <a:xfrm>
            <a:off y="57150" x="9067800"/>
            <a:ext cy="5029199" cx="0"/>
          </a:xfrm>
          <a:prstGeom prst="straightConnector1">
            <a:avLst/>
          </a:prstGeom>
          <a:noFill/>
          <a:ln w="114300" cap="flat">
            <a:solidFill>
              <a:srgbClr val="D23927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7" name="Shape 7"/>
          <p:cNvCxnSpPr/>
          <p:nvPr/>
        </p:nvCxnSpPr>
        <p:spPr>
          <a:xfrm>
            <a:off y="57150" x="533399"/>
            <a:ext cy="5029199" cx="0"/>
          </a:xfrm>
          <a:prstGeom prst="straightConnector1">
            <a:avLst/>
          </a:prstGeom>
          <a:noFill/>
          <a:ln w="69850" cap="flat">
            <a:solidFill>
              <a:srgbClr val="D23927"/>
            </a:solidFill>
            <a:prstDash val="solid"/>
            <a:round/>
            <a:headEnd w="med" len="med" type="none"/>
            <a:tailEnd w="med" len="med" type="none"/>
          </a:ln>
        </p:spPr>
      </p:cxnSp>
      <p:cxnSp>
        <p:nvCxnSpPr>
          <p:cNvPr id="8" name="Shape 8"/>
          <p:cNvCxnSpPr/>
          <p:nvPr/>
        </p:nvCxnSpPr>
        <p:spPr>
          <a:xfrm flipH="1">
            <a:off y="57150" x="914400"/>
            <a:ext cy="4743600" cx="152399"/>
          </a:xfrm>
          <a:prstGeom prst="straightConnector1">
            <a:avLst/>
          </a:prstGeom>
          <a:noFill/>
          <a:ln w="152400" cap="flat">
            <a:solidFill>
              <a:srgbClr val="D23927"/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9" name="Shape 9"/>
          <p:cNvSpPr/>
          <p:nvPr/>
        </p:nvSpPr>
        <p:spPr>
          <a:xfrm>
            <a:off y="57150" x="110055"/>
            <a:ext cy="4972047" cx="1698625"/>
          </a:xfrm>
          <a:custGeom>
            <a:pathLst>
              <a:path w="1070" extrusionOk="0" h="4154">
                <a:moveTo>
                  <a:pt y="0" x="4"/>
                </a:moveTo>
                <a:lnTo>
                  <a:pt y="0" x="4"/>
                </a:lnTo>
                <a:lnTo>
                  <a:pt y="74" x="2"/>
                </a:lnTo>
                <a:lnTo>
                  <a:pt y="162" x="0"/>
                </a:lnTo>
                <a:lnTo>
                  <a:pt y="280" x="0"/>
                </a:lnTo>
                <a:lnTo>
                  <a:pt y="426" x="4"/>
                </a:lnTo>
                <a:lnTo>
                  <a:pt y="594" x="10"/>
                </a:lnTo>
                <a:lnTo>
                  <a:pt y="686" x="16"/>
                </a:lnTo>
                <a:lnTo>
                  <a:pt y="782" x="22"/>
                </a:lnTo>
                <a:lnTo>
                  <a:pt y="884" x="30"/>
                </a:lnTo>
                <a:lnTo>
                  <a:pt y="990" x="42"/>
                </a:lnTo>
                <a:lnTo>
                  <a:pt y="1098" x="54"/>
                </a:lnTo>
                <a:lnTo>
                  <a:pt y="1210" x="68"/>
                </a:lnTo>
                <a:lnTo>
                  <a:pt y="1324" x="86"/>
                </a:lnTo>
                <a:lnTo>
                  <a:pt y="1442" x="104"/>
                </a:lnTo>
                <a:lnTo>
                  <a:pt y="1562" x="126"/>
                </a:lnTo>
                <a:lnTo>
                  <a:pt y="1682" x="152"/>
                </a:lnTo>
                <a:lnTo>
                  <a:pt y="1804" x="178"/>
                </a:lnTo>
                <a:lnTo>
                  <a:pt y="1928" x="210"/>
                </a:lnTo>
                <a:lnTo>
                  <a:pt y="2050" x="244"/>
                </a:lnTo>
                <a:lnTo>
                  <a:pt y="2174" x="280"/>
                </a:lnTo>
                <a:lnTo>
                  <a:pt y="2298" x="322"/>
                </a:lnTo>
                <a:lnTo>
                  <a:pt y="2420" x="366"/>
                </a:lnTo>
                <a:lnTo>
                  <a:pt y="2542" x="416"/>
                </a:lnTo>
                <a:lnTo>
                  <a:pt y="2662" x="468"/>
                </a:lnTo>
                <a:lnTo>
                  <a:pt y="2722" x="496"/>
                </a:lnTo>
                <a:lnTo>
                  <a:pt y="2780" x="524"/>
                </a:lnTo>
                <a:lnTo>
                  <a:pt y="2838" x="554"/>
                </a:lnTo>
                <a:lnTo>
                  <a:pt y="2896" x="586"/>
                </a:lnTo>
                <a:lnTo>
                  <a:pt y="2896" x="586"/>
                </a:lnTo>
                <a:lnTo>
                  <a:pt y="3018" x="652"/>
                </a:lnTo>
                <a:lnTo>
                  <a:pt y="3132" x="714"/>
                </a:lnTo>
                <a:lnTo>
                  <a:pt y="3238" x="768"/>
                </a:lnTo>
                <a:lnTo>
                  <a:pt y="3336" x="816"/>
                </a:lnTo>
                <a:lnTo>
                  <a:pt y="3426" x="860"/>
                </a:lnTo>
                <a:lnTo>
                  <a:pt y="3510" x="900"/>
                </a:lnTo>
                <a:lnTo>
                  <a:pt y="3588" x="934"/>
                </a:lnTo>
                <a:lnTo>
                  <a:pt y="3658" x="964"/>
                </a:lnTo>
                <a:lnTo>
                  <a:pt y="3724" x="988"/>
                </a:lnTo>
                <a:lnTo>
                  <a:pt y="3782" x="1010"/>
                </a:lnTo>
                <a:lnTo>
                  <a:pt y="3836" x="1028"/>
                </a:lnTo>
                <a:lnTo>
                  <a:pt y="3884" x="1042"/>
                </a:lnTo>
                <a:lnTo>
                  <a:pt y="3926" x="1052"/>
                </a:lnTo>
                <a:lnTo>
                  <a:pt y="3964" x="1060"/>
                </a:lnTo>
                <a:lnTo>
                  <a:pt y="3998" x="1066"/>
                </a:lnTo>
                <a:lnTo>
                  <a:pt y="4028" x="1068"/>
                </a:lnTo>
                <a:lnTo>
                  <a:pt y="4054" x="1070"/>
                </a:lnTo>
                <a:lnTo>
                  <a:pt y="4074" x="1068"/>
                </a:lnTo>
                <a:lnTo>
                  <a:pt y="4094" x="1066"/>
                </a:lnTo>
                <a:lnTo>
                  <a:pt y="4108" x="1060"/>
                </a:lnTo>
                <a:lnTo>
                  <a:pt y="4122" x="1056"/>
                </a:lnTo>
                <a:lnTo>
                  <a:pt y="4132" x="1050"/>
                </a:lnTo>
                <a:lnTo>
                  <a:pt y="4138" x="1042"/>
                </a:lnTo>
                <a:lnTo>
                  <a:pt y="4144" x="1034"/>
                </a:lnTo>
                <a:lnTo>
                  <a:pt y="4148" x="1028"/>
                </a:lnTo>
                <a:lnTo>
                  <a:pt y="4152" x="1020"/>
                </a:lnTo>
                <a:lnTo>
                  <a:pt y="4154" x="1006"/>
                </a:lnTo>
                <a:lnTo>
                  <a:pt y="4152" x="998"/>
                </a:lnTo>
                <a:lnTo>
                  <a:pt y="4152" x="994"/>
                </a:lnTo>
              </a:path>
            </a:pathLst>
          </a:custGeom>
          <a:ln w="25400" cap="flat">
            <a:solidFill>
              <a:srgbClr val="D23927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10" name="Shape 10"/>
          <p:cNvSpPr/>
          <p:nvPr/>
        </p:nvSpPr>
        <p:spPr>
          <a:xfrm>
            <a:off y="4114800" x="7839160"/>
            <a:ext cy="597693" cx="1181100"/>
          </a:xfrm>
          <a:custGeom>
            <a:pathLst>
              <a:path w="744" extrusionOk="0" h="502">
                <a:moveTo>
                  <a:pt y="502" x="0"/>
                </a:moveTo>
                <a:lnTo>
                  <a:pt y="502" x="0"/>
                </a:lnTo>
                <a:lnTo>
                  <a:pt y="482" x="4"/>
                </a:lnTo>
                <a:lnTo>
                  <a:pt y="460" x="10"/>
                </a:lnTo>
                <a:lnTo>
                  <a:pt y="430" x="20"/>
                </a:lnTo>
                <a:lnTo>
                  <a:pt y="396" x="36"/>
                </a:lnTo>
                <a:lnTo>
                  <a:pt y="358" x="56"/>
                </a:lnTo>
                <a:lnTo>
                  <a:pt y="316" x="84"/>
                </a:lnTo>
                <a:lnTo>
                  <a:pt y="294" x="100"/>
                </a:lnTo>
                <a:lnTo>
                  <a:pt y="272" x="118"/>
                </a:lnTo>
                <a:lnTo>
                  <a:pt y="248" x="138"/>
                </a:lnTo>
                <a:lnTo>
                  <a:pt y="226" x="160"/>
                </a:lnTo>
                <a:lnTo>
                  <a:pt y="204" x="184"/>
                </a:lnTo>
                <a:lnTo>
                  <a:pt y="182" x="212"/>
                </a:lnTo>
                <a:lnTo>
                  <a:pt y="162" x="240"/>
                </a:lnTo>
                <a:lnTo>
                  <a:pt y="140" x="272"/>
                </a:lnTo>
                <a:lnTo>
                  <a:pt y="120" x="306"/>
                </a:lnTo>
                <a:lnTo>
                  <a:pt y="102" x="342"/>
                </a:lnTo>
                <a:lnTo>
                  <a:pt y="84" x="382"/>
                </a:lnTo>
                <a:lnTo>
                  <a:pt y="66" x="424"/>
                </a:lnTo>
                <a:lnTo>
                  <a:pt y="52" x="470"/>
                </a:lnTo>
                <a:lnTo>
                  <a:pt y="38" x="518"/>
                </a:lnTo>
                <a:lnTo>
                  <a:pt y="26" x="570"/>
                </a:lnTo>
                <a:lnTo>
                  <a:pt y="16" x="624"/>
                </a:lnTo>
                <a:lnTo>
                  <a:pt y="6" x="682"/>
                </a:lnTo>
                <a:lnTo>
                  <a:pt y="0" x="744"/>
                </a:lnTo>
              </a:path>
            </a:pathLst>
          </a:custGeom>
          <a:ln w="25400" cap="flat">
            <a:solidFill>
              <a:srgbClr val="CB2813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11" name="Shape 11"/>
          <p:cNvSpPr/>
          <p:nvPr/>
        </p:nvSpPr>
        <p:spPr>
          <a:xfrm>
            <a:off y="2652712" x="8273122"/>
            <a:ext cy="1955006" cx="777875"/>
          </a:xfrm>
          <a:custGeom>
            <a:pathLst>
              <a:path w="490" extrusionOk="0" h="1642">
                <a:moveTo>
                  <a:pt y="1642" x="0"/>
                </a:moveTo>
                <a:lnTo>
                  <a:pt y="1642" x="0"/>
                </a:lnTo>
                <a:lnTo>
                  <a:pt y="1624" x="24"/>
                </a:lnTo>
                <a:lnTo>
                  <a:pt y="1600" x="50"/>
                </a:lnTo>
                <a:lnTo>
                  <a:pt y="1564" x="86"/>
                </a:lnTo>
                <a:lnTo>
                  <a:pt y="1518" x="126"/>
                </a:lnTo>
                <a:lnTo>
                  <a:pt y="1490" x="148"/>
                </a:lnTo>
                <a:lnTo>
                  <a:pt y="1458" x="172"/>
                </a:lnTo>
                <a:lnTo>
                  <a:pt y="1424" x="196"/>
                </a:lnTo>
                <a:lnTo>
                  <a:pt y="1384" x="220"/>
                </a:lnTo>
                <a:lnTo>
                  <a:pt y="1344" x="244"/>
                </a:lnTo>
                <a:lnTo>
                  <a:pt y="1298" x="268"/>
                </a:lnTo>
                <a:lnTo>
                  <a:pt y="1248" x="292"/>
                </a:lnTo>
                <a:lnTo>
                  <a:pt y="1196" x="316"/>
                </a:lnTo>
                <a:lnTo>
                  <a:pt y="1138" x="340"/>
                </a:lnTo>
                <a:lnTo>
                  <a:pt y="1078" x="362"/>
                </a:lnTo>
                <a:lnTo>
                  <a:pt y="1014" x="384"/>
                </a:lnTo>
                <a:lnTo>
                  <a:pt y="944" x="404"/>
                </a:lnTo>
                <a:lnTo>
                  <a:pt y="870" x="422"/>
                </a:lnTo>
                <a:lnTo>
                  <a:pt y="792" x="438"/>
                </a:lnTo>
                <a:lnTo>
                  <a:pt y="710" x="454"/>
                </a:lnTo>
                <a:lnTo>
                  <a:pt y="624" x="466"/>
                </a:lnTo>
                <a:lnTo>
                  <a:pt y="532" x="476"/>
                </a:lnTo>
                <a:lnTo>
                  <a:pt y="436" x="484"/>
                </a:lnTo>
                <a:lnTo>
                  <a:pt y="334" x="488"/>
                </a:lnTo>
                <a:lnTo>
                  <a:pt y="228" x="490"/>
                </a:lnTo>
                <a:lnTo>
                  <a:pt y="118" x="488"/>
                </a:lnTo>
                <a:lnTo>
                  <a:pt y="0" x="484"/>
                </a:lnTo>
              </a:path>
            </a:pathLst>
          </a:custGeom>
          <a:ln w="25400" cap="flat">
            <a:solidFill>
              <a:srgbClr val="D0331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12" name="Shape 12"/>
          <p:cNvSpPr txBox="1"/>
          <p:nvPr>
            <p:ph type="title"/>
          </p:nvPr>
        </p:nvSpPr>
        <p:spPr>
          <a:xfrm rot="-180107">
            <a:off y="-15156" x="1177259"/>
            <a:ext cy="859014" cx="8220779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 marL="0"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 indent="228600" marL="0"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rtl="0" indent="228600" marL="0"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rtl="0" indent="228600" marL="0"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rtl="0" indent="228600" marL="0"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 indent="228600" marL="0"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 indent="228600" marL="0"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 indent="228600" marL="0"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 indent="228600" marL="0">
              <a:buClr>
                <a:schemeClr val="lt1"/>
              </a:buClr>
              <a:buSzPct val="100000"/>
              <a:buFont typeface="Trebuchet MS"/>
              <a:buNone/>
              <a:defRPr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y="1371600" x="457200"/>
            <a:ext cy="31658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 indent="-152400" marL="342900">
              <a:spcBef>
                <a:spcPts val="600"/>
              </a:spcBef>
              <a:buClr>
                <a:schemeClr val="lt2"/>
              </a:buClr>
              <a:buSzPct val="100000"/>
              <a:buFont typeface="Trebuchet MS"/>
              <a:defRPr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 indent="-133350" marL="742950">
              <a:spcBef>
                <a:spcPts val="480"/>
              </a:spcBef>
              <a:buClr>
                <a:schemeClr val="lt2"/>
              </a:buClr>
              <a:buSzPct val="100000"/>
              <a:buFont typeface="Trebuchet MS"/>
              <a:defRPr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rtl="0" indent="-76200" marL="1143000">
              <a:spcBef>
                <a:spcPts val="480"/>
              </a:spcBef>
              <a:buClr>
                <a:schemeClr val="lt2"/>
              </a:buClr>
              <a:buSzPct val="100000"/>
              <a:buFont typeface="Trebuchet MS"/>
              <a:defRPr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rtl="0" indent="-114300" marL="1600200"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rtl="0" indent="-114300" marL="2057400"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 indent="-114300" marL="2514600"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 indent="-114300" marL="2971800"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 indent="-114300" marL="3429000"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 indent="-114300" marL="3886200">
              <a:spcBef>
                <a:spcPts val="360"/>
              </a:spcBef>
              <a:buClr>
                <a:schemeClr val="lt2"/>
              </a:buClr>
              <a:buSzPct val="100000"/>
              <a:buFont typeface="Trebuchet MS"/>
              <a:defRPr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png" Type="http://schemas.openxmlformats.org/officeDocument/2006/relationships/image" Id="rId4"/><Relationship Target="../media/image18.png" Type="http://schemas.openxmlformats.org/officeDocument/2006/relationships/image" Id="rId3"/><Relationship Target="../media/image13.png" Type="http://schemas.openxmlformats.org/officeDocument/2006/relationships/image" Id="rId5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4"/><Relationship Target="../media/image14.png" Type="http://schemas.openxmlformats.org/officeDocument/2006/relationships/image" Id="rId3"/><Relationship Target="../media/image10.png" Type="http://schemas.openxmlformats.org/officeDocument/2006/relationships/image" Id="rId5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youtube.com/v/ifqE8ImUN7Y" Type="http://schemas.openxmlformats.org/officeDocument/2006/relationships/hyperlink" TargetMode="External" Id="rId4"/><Relationship Target="../media/image12.jpg" Type="http://schemas.openxmlformats.org/officeDocument/2006/relationships/image" Id="rId5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8.png" Type="http://schemas.openxmlformats.org/officeDocument/2006/relationships/image" Id="rId4"/><Relationship Target="../media/image01.png" Type="http://schemas.openxmlformats.org/officeDocument/2006/relationships/image" Id="rId3"/><Relationship Target="../media/image09.png" Type="http://schemas.openxmlformats.org/officeDocument/2006/relationships/image" Id="rId5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4"/><Relationship Target="../media/image05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jp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jpg" Type="http://schemas.openxmlformats.org/officeDocument/2006/relationships/image" Id="rId4"/><Relationship Target="../media/image02.gif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 rot="-183804">
            <a:off y="1005108" x="1035602"/>
            <a:ext cy="1067996" cx="7763693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Stoic Gasa</a:t>
            </a:r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 rot="-186991">
            <a:off y="2348618" x="1102116"/>
            <a:ext cy="393946" cx="7576304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CS3247 Game Concept Presentation </a:t>
            </a:r>
          </a:p>
        </p:txBody>
      </p:sp>
      <p:sp>
        <p:nvSpPr>
          <p:cNvPr id="70" name="Shape 70"/>
          <p:cNvSpPr txBox="1"/>
          <p:nvPr>
            <p:ph idx="2" type="ctrTitle"/>
          </p:nvPr>
        </p:nvSpPr>
        <p:spPr>
          <a:xfrm rot="-183804">
            <a:off y="3152658" x="1258627"/>
            <a:ext cy="1067996" cx="7763693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sz="1800" lang="en"/>
              <a:t>Cheng Wah Man</a:t>
            </a:r>
          </a:p>
          <a:p>
            <a:pPr rtl="0" lvl="0">
              <a:buNone/>
            </a:pPr>
            <a:r>
              <a:rPr sz="1800" lang="en"/>
              <a:t>Lee Kun Tat</a:t>
            </a:r>
          </a:p>
          <a:p>
            <a:pPr rtl="0" lvl="0">
              <a:buNone/>
            </a:pPr>
            <a:r>
              <a:rPr sz="1800" lang="en"/>
              <a:t>Marcus Cheong Wai Keong</a:t>
            </a:r>
          </a:p>
          <a:p>
            <a:pPr rtl="0" lvl="0">
              <a:buNone/>
            </a:pPr>
            <a:r>
              <a:rPr sz="1800" lang="en"/>
              <a:t>Ng Wee Thia Joel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Minigames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098549" x="6499125"/>
            <a:ext cy="3403599" cx="2367724"/>
          </a:xfrm>
          <a:prstGeom prst="rect">
            <a:avLst/>
          </a:prstGeom>
        </p:spPr>
      </p:pic>
      <p:pic>
        <p:nvPicPr>
          <p:cNvPr id="130" name="Shape 13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098550" x="3519175"/>
            <a:ext cy="3403599" cx="2552712"/>
          </a:xfrm>
          <a:prstGeom prst="rect">
            <a:avLst/>
          </a:prstGeom>
        </p:spPr>
      </p:pic>
      <p:pic>
        <p:nvPicPr>
          <p:cNvPr id="131" name="Shape 13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098550" x="966575"/>
            <a:ext cy="3403599" cx="204217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Art Style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60225" x="6078650"/>
            <a:ext cy="2470650" cx="32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336420" x="3500300"/>
            <a:ext cy="2222100" cx="29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013762" x="361875"/>
            <a:ext cy="2867425" cx="3823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y="3592925" x="1218900"/>
            <a:ext cy="457200" cx="1641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Clr>
                <a:schemeClr val="dk2"/>
              </a:buClr>
              <a:buSzPct val="61111"/>
              <a:buFont typeface="Arial"/>
              <a:buNone/>
            </a:pPr>
            <a:r>
              <a:rPr sz="1800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Comedic</a:t>
            </a:r>
          </a:p>
          <a:p>
            <a:r>
              <a:t/>
            </a:r>
          </a:p>
        </p:txBody>
      </p:sp>
      <p:sp>
        <p:nvSpPr>
          <p:cNvPr id="141" name="Shape 141"/>
          <p:cNvSpPr txBox="1"/>
          <p:nvPr/>
        </p:nvSpPr>
        <p:spPr>
          <a:xfrm>
            <a:off y="3592925" x="4266900"/>
            <a:ext cy="457200" cx="1641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800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Cartoony</a:t>
            </a:r>
          </a:p>
          <a:p>
            <a:r>
              <a:t/>
            </a:r>
          </a:p>
        </p:txBody>
      </p:sp>
      <p:sp>
        <p:nvSpPr>
          <p:cNvPr id="142" name="Shape 142"/>
          <p:cNvSpPr txBox="1"/>
          <p:nvPr/>
        </p:nvSpPr>
        <p:spPr>
          <a:xfrm>
            <a:off y="3591575" x="6981300"/>
            <a:ext cy="457200" cx="1641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800"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Cutesy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Demo Video - Lawless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914200" x="1405500"/>
            <a:ext cy="4072450" cx="595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xit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1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Demo Video - Lawless</a:t>
            </a:r>
          </a:p>
        </p:txBody>
      </p:sp>
      <p:sp>
        <p:nvSpPr>
          <p:cNvPr id="154" name="Shape 154">
            <a:hlinkClick r:id="rId4"/>
          </p:cNvPr>
          <p:cNvSpPr/>
          <p:nvPr/>
        </p:nvSpPr>
        <p:spPr>
          <a:xfrm>
            <a:off y="899000" x="1601125"/>
            <a:ext cy="4244500" cx="595596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 txBox="1"/>
          <p:nvPr>
            <p:ph type="ctrTitle"/>
          </p:nvPr>
        </p:nvSpPr>
        <p:spPr>
          <a:xfrm rot="-183804">
            <a:off y="1005108" x="1035602"/>
            <a:ext cy="1067996" cx="7763693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THE END</a:t>
            </a:r>
          </a:p>
        </p:txBody>
      </p:sp>
      <p:sp>
        <p:nvSpPr>
          <p:cNvPr id="161" name="Shape 161"/>
          <p:cNvSpPr txBox="1"/>
          <p:nvPr>
            <p:ph idx="1" type="subTitle"/>
          </p:nvPr>
        </p:nvSpPr>
        <p:spPr>
          <a:xfrm rot="-186991">
            <a:off y="2348618" x="1102116"/>
            <a:ext cy="393946" cx="7576304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Hope you enjoyed our presentation! :)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What is Stoic Gasa?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lt2"/>
              </a:buClr>
              <a:buSzPct val="166666"/>
              <a:buFont typeface="Arial"/>
              <a:buChar char="•"/>
            </a:pPr>
            <a:r>
              <a:rPr lang="en"/>
              <a:t>Genre: Arcade Shooter / Puzzle</a:t>
            </a:r>
          </a:p>
          <a:p>
            <a:pPr rtl="0" lvl="0" indent="-419100" marL="457200">
              <a:buClr>
                <a:schemeClr val="lt2"/>
              </a:buClr>
              <a:buSzPct val="166666"/>
              <a:buFont typeface="Arial"/>
              <a:buChar char="•"/>
            </a:pPr>
            <a:r>
              <a:rPr lang="en"/>
              <a:t>Platform: Samsung Tablet with S-pen</a:t>
            </a:r>
          </a:p>
          <a:p>
            <a:pPr lvl="0" indent="-419100" marL="457200">
              <a:buClr>
                <a:schemeClr val="lt2"/>
              </a:buClr>
              <a:buSzPct val="166666"/>
              <a:buFont typeface="Arial"/>
              <a:buChar char="•"/>
            </a:pPr>
            <a:r>
              <a:rPr lang="en"/>
              <a:t>Target Audience: Young kids to Teens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980000"/>
        </a:solidFill>
      </p:bgPr>
    </p:bg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1" name="Shape 8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2381999">
            <a:off y="1514425" x="2111874"/>
            <a:ext cy="2295524" cx="2609849"/>
          </a:xfrm>
          <a:prstGeom prst="rect">
            <a:avLst/>
          </a:prstGeom>
        </p:spPr>
      </p:pic>
      <p:sp>
        <p:nvSpPr>
          <p:cNvPr id="82" name="Shape 82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Evil King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514125" x="3044587"/>
            <a:ext cy="2139975" cx="449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216248" x="4572973"/>
            <a:ext cy="2012050" cx="14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2" fill="hold" presetSubtype="8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presetID="8" fill="hold" presetSubtype="0" presetClass="emph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/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Candy Vault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The kids were like...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2200" x="2667000"/>
            <a:ext cy="2609850" cx="3810000"/>
          </a:xfrm>
          <a:prstGeom prst="rect">
            <a:avLst/>
          </a:prstGeom>
        </p:spPr>
      </p:pic>
      <p:sp>
        <p:nvSpPr>
          <p:cNvPr id="96" name="Shape 96"/>
          <p:cNvSpPr txBox="1"/>
          <p:nvPr>
            <p:ph idx="2" type="title"/>
          </p:nvPr>
        </p:nvSpPr>
        <p:spPr>
          <a:xfrm rot="-9908">
            <a:off y="3779595" x="2670629"/>
            <a:ext cy="859858" cx="3955216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Y U So Bad One…?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Stoic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785800" x="2064450"/>
            <a:ext cy="3571875" cx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122037" x="2581325"/>
            <a:ext cy="3571875" cx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xit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dur="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presetID="10" fill="hold" presetSubtype="0" presetClass="entr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The Quest Begins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12874" x="2188225"/>
            <a:ext cy="3457100" cx="460947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Arcade Shooting - Time Crisis	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lt2"/>
              </a:buClr>
              <a:buSzPct val="166666"/>
              <a:buFont typeface="Arial"/>
              <a:buChar char="•"/>
            </a:pPr>
            <a:r>
              <a:rPr sz="2400" lang="en"/>
              <a:t>Shoot enemies that appear</a:t>
            </a:r>
          </a:p>
          <a:p>
            <a:pPr rtl="0" lvl="0" indent="-381000" marL="457200">
              <a:buClr>
                <a:schemeClr val="lt2"/>
              </a:buClr>
              <a:buSzPct val="166666"/>
              <a:buFont typeface="Arial"/>
              <a:buChar char="•"/>
            </a:pPr>
            <a:r>
              <a:rPr sz="2400" lang="en"/>
              <a:t>Guard from bullets</a:t>
            </a:r>
          </a:p>
          <a:p>
            <a:pPr rtl="0" lvl="0" indent="-381000" marL="457200">
              <a:buClr>
                <a:schemeClr val="lt2"/>
              </a:buClr>
              <a:buSzPct val="166666"/>
              <a:buFont typeface="Arial"/>
              <a:buChar char="•"/>
            </a:pPr>
            <a:r>
              <a:rPr sz="2400" lang="en"/>
              <a:t>Scoring system</a:t>
            </a:r>
          </a:p>
          <a:p>
            <a:pPr rtl="0" lvl="0" indent="-381000" marL="457200">
              <a:buClr>
                <a:schemeClr val="lt2"/>
              </a:buClr>
              <a:buSzPct val="166666"/>
              <a:buFont typeface="Arial"/>
              <a:buChar char="•"/>
            </a:pPr>
            <a:r>
              <a:rPr sz="2400" lang="en"/>
              <a:t>Bullet management</a:t>
            </a:r>
          </a:p>
          <a:p>
            <a:pPr rtl="0" lvl="0" indent="-381000" marL="457200">
              <a:buClr>
                <a:schemeClr val="lt2"/>
              </a:buClr>
              <a:buSzPct val="166666"/>
              <a:buFont typeface="Arial"/>
              <a:buChar char="•"/>
            </a:pPr>
            <a:r>
              <a:rPr sz="2400" lang="en"/>
              <a:t>Weapon change</a:t>
            </a:r>
          </a:p>
          <a:p>
            <a:pPr rtl="0" lvl="0" indent="-381000" marL="457200">
              <a:buClr>
                <a:schemeClr val="lt2"/>
              </a:buClr>
              <a:buSzPct val="166666"/>
              <a:buFont typeface="Arial"/>
              <a:buChar char="•"/>
            </a:pPr>
            <a:r>
              <a:rPr sz="2400" lang="en"/>
              <a:t>Limited time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917875" x="3814750"/>
            <a:ext cy="2894025" cx="514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 rot="-228134">
            <a:off y="-16296" x="1184357"/>
            <a:ext cy="859729" cx="8215583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Mini-games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044775" x="419100"/>
            <a:ext cy="3705225" cx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092400" x="4196937"/>
            <a:ext cy="3581400" cx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xmlns:r="http://schemas.openxmlformats.org/officeDocument/2006/relationships" name="friendly">
  <a:themeElements>
    <a:clrScheme name="Custom 432">
      <a:dk1>
        <a:srgbClr val="CA0001"/>
      </a:dk1>
      <a:lt1>
        <a:srgbClr val="ECE47C"/>
      </a:lt1>
      <a:dk2>
        <a:srgbClr val="000000"/>
      </a:dk2>
      <a:lt2>
        <a:srgbClr val="FFFFFF"/>
      </a:lt2>
      <a:accent1>
        <a:srgbClr val="E26F01"/>
      </a:accent1>
      <a:accent2>
        <a:srgbClr val="723C75"/>
      </a:accent2>
      <a:accent3>
        <a:srgbClr val="69B19F"/>
      </a:accent3>
      <a:accent4>
        <a:srgbClr val="BC5828"/>
      </a:accent4>
      <a:accent5>
        <a:srgbClr val="800000"/>
      </a:accent5>
      <a:accent6>
        <a:srgbClr val="333333"/>
      </a:accent6>
      <a:hlink>
        <a:srgbClr val="ECE47C"/>
      </a:hlink>
      <a:folHlink>
        <a:srgbClr val="FF510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